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92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04367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DEEPFAKE DETECTION PORTAL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604022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developing a deepfake detection model that achieves an impressive &gt;80% accuracy in identifying deepfakes. Our solution encompasses multiple components, including API, image deepfake detection, video deepfake detection. This comprehensive approach ensures that we cover a wide range of deepfake scenarios.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6069687"/>
            <a:ext cx="368808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349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Team NoviceNerds</a:t>
            </a:r>
            <a:endParaRPr lang="en-US" sz="3499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692229"/>
            <a:ext cx="9502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Completion of Task and Working Model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43589" y="1830943"/>
            <a:ext cx="99893" cy="5706427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6" name="Shape 4"/>
          <p:cNvSpPr/>
          <p:nvPr/>
        </p:nvSpPr>
        <p:spPr>
          <a:xfrm>
            <a:off x="2343448" y="2204502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7" name="Shape 5"/>
          <p:cNvSpPr/>
          <p:nvPr/>
        </p:nvSpPr>
        <p:spPr>
          <a:xfrm>
            <a:off x="1843504" y="2004536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8" name="Text 6"/>
          <p:cNvSpPr/>
          <p:nvPr/>
        </p:nvSpPr>
        <p:spPr>
          <a:xfrm>
            <a:off x="2036266" y="2046208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3315533" y="205311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3315533" y="2533531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/upload endpoint seamlessly feeds files into our state-of-the-art machine learning algorithm, producing results efficiently.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343448" y="4062234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2" name="Shape 10"/>
          <p:cNvSpPr/>
          <p:nvPr/>
        </p:nvSpPr>
        <p:spPr>
          <a:xfrm>
            <a:off x="1843504" y="38622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3" name="Text 11"/>
          <p:cNvSpPr/>
          <p:nvPr/>
        </p:nvSpPr>
        <p:spPr>
          <a:xfrm>
            <a:off x="2001976" y="390394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315533" y="3910846"/>
            <a:ext cx="3253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 Deepfake Detection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3315533" y="4391263"/>
            <a:ext cx="955464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have successfully implemented faceapi online sdk to achieve accurate image deepfake detection, leveraging its extensive training over a diverse dataset.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2343448" y="5919966"/>
            <a:ext cx="777597" cy="99893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/>
        </p:spPr>
      </p:sp>
      <p:sp>
        <p:nvSpPr>
          <p:cNvPr id="17" name="Shape 15"/>
          <p:cNvSpPr/>
          <p:nvPr/>
        </p:nvSpPr>
        <p:spPr>
          <a:xfrm>
            <a:off x="1843504" y="572000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8" name="Text 16"/>
          <p:cNvSpPr/>
          <p:nvPr/>
        </p:nvSpPr>
        <p:spPr>
          <a:xfrm>
            <a:off x="2001976" y="576167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3315533" y="5768578"/>
            <a:ext cx="32080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Video Deepfake Detection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3315533" y="6248995"/>
            <a:ext cx="95546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a robust model, we have attained an impressive 80% accuracy in detecting deepfakes in videos. Our model serves as a reliable checkpoint for identifying these fabrications.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760220" y="2702719"/>
            <a:ext cx="60045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Presentation of Solution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760220" y="390394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1952982" y="3945612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482334" y="3980259"/>
            <a:ext cx="50673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Deepfake Detection &amp; Prevention System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482334" y="4460677"/>
            <a:ext cx="1038784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We've developed an advanced system with an API endpoint that processes videos through our deepfake detection API. Utilizing the SHA-256 checksum algorithm, it validates the authenticity of the content with 100% Accuracy.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0220" y="3749873"/>
            <a:ext cx="88696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Creativity and Innovation in Solution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760220" y="4777502"/>
            <a:ext cx="5443895" cy="2479596"/>
          </a:xfrm>
          <a:prstGeom prst="roundRect">
            <a:avLst>
              <a:gd name="adj" fmla="val 5377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1982391" y="4999673"/>
            <a:ext cx="2537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Innovative Approach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982391" y="5480090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have trained our model on heterogeneous datasets that ensure accuracy.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982391" y="6679525"/>
            <a:ext cx="499955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285" y="4777502"/>
            <a:ext cx="5443895" cy="2479596"/>
          </a:xfrm>
          <a:prstGeom prst="roundRect">
            <a:avLst>
              <a:gd name="adj" fmla="val 5377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7648456" y="499967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Technology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648456" y="5480090"/>
            <a:ext cx="499955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Utilizing ML algorithms, we continuously innovate to stay ahead of rapidly evolving deepfake methods.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255520"/>
            <a:ext cx="7132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Readiness in Implementation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3505319"/>
            <a:ext cx="11109960" cy="999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873"/>
              </a:lnSpc>
              <a:buNone/>
            </a:pPr>
            <a:r>
              <a:rPr lang="en-US" sz="787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&gt;80%</a:t>
            </a:r>
            <a:endParaRPr lang="en-US" sz="7873" dirty="0"/>
          </a:p>
        </p:txBody>
      </p:sp>
      <p:sp>
        <p:nvSpPr>
          <p:cNvPr id="6" name="Text 4"/>
          <p:cNvSpPr/>
          <p:nvPr/>
        </p:nvSpPr>
        <p:spPr>
          <a:xfrm>
            <a:off x="5890260" y="4782860"/>
            <a:ext cx="2849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Accuracy Achievement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760220" y="5263277"/>
            <a:ext cx="111099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deepfake detection model attains an impressive &gt;80% accuracy rate, setting a high standard for implementation readiness.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091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85536" y="542211"/>
            <a:ext cx="5966460" cy="6161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52"/>
              </a:lnSpc>
              <a:buNone/>
            </a:pPr>
            <a:r>
              <a:rPr lang="en-US" sz="3882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Capabilities of Team</a:t>
            </a:r>
            <a:endParaRPr lang="en-US" sz="3882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536" y="1454110"/>
            <a:ext cx="4929545" cy="7886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582704" y="2538532"/>
            <a:ext cx="2438400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Upgraded Audio Model</a:t>
            </a:r>
            <a:endParaRPr lang="en-US" sz="1941" dirty="0"/>
          </a:p>
        </p:txBody>
      </p:sp>
      <p:sp>
        <p:nvSpPr>
          <p:cNvPr id="9" name="Text 5"/>
          <p:cNvSpPr/>
          <p:nvPr/>
        </p:nvSpPr>
        <p:spPr>
          <a:xfrm>
            <a:off x="2582704" y="2964775"/>
            <a:ext cx="4535210" cy="946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4"/>
              </a:lnSpc>
              <a:buNone/>
            </a:pPr>
            <a:r>
              <a:rPr lang="en-US" sz="155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are dedicated to creating our audio model ensuring a robust and reliable solution for audio deepfake detection.</a:t>
            </a:r>
            <a:endParaRPr lang="en-US" sz="1553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081" y="1454110"/>
            <a:ext cx="4929664" cy="78867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12248" y="2538532"/>
            <a:ext cx="3200400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Supervised Feedback System</a:t>
            </a:r>
            <a:endParaRPr lang="en-US" sz="1941" dirty="0"/>
          </a:p>
        </p:txBody>
      </p:sp>
      <p:sp>
        <p:nvSpPr>
          <p:cNvPr id="12" name="Text 7"/>
          <p:cNvSpPr/>
          <p:nvPr/>
        </p:nvSpPr>
        <p:spPr>
          <a:xfrm>
            <a:off x="7512248" y="2964775"/>
            <a:ext cx="4535329" cy="126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4"/>
              </a:lnSpc>
              <a:buNone/>
            </a:pPr>
            <a:r>
              <a:rPr lang="en-US" sz="155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future capabilities include implementing a supervised feedback mechanism to continuously refine our model's accuracy based on real-world scenarios.</a:t>
            </a:r>
            <a:endParaRPr lang="en-US" sz="1553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536" y="4719280"/>
            <a:ext cx="4929545" cy="78867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582704" y="5803702"/>
            <a:ext cx="2080260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Live Model Training</a:t>
            </a:r>
            <a:endParaRPr lang="en-US" sz="1941" dirty="0"/>
          </a:p>
        </p:txBody>
      </p:sp>
      <p:sp>
        <p:nvSpPr>
          <p:cNvPr id="15" name="Text 9"/>
          <p:cNvSpPr/>
          <p:nvPr/>
        </p:nvSpPr>
        <p:spPr>
          <a:xfrm>
            <a:off x="2582704" y="6229945"/>
            <a:ext cx="4535210" cy="126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4"/>
              </a:lnSpc>
              <a:buNone/>
            </a:pPr>
            <a:r>
              <a:rPr lang="en-US" sz="1553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will be training our model further on the basis of videos uploaded without saving them and strengthening our pattern recognition abilities. </a:t>
            </a:r>
            <a:endParaRPr lang="en-US" sz="155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2191941" y="563523"/>
            <a:ext cx="4098608" cy="640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3"/>
              </a:lnSpc>
              <a:buNone/>
            </a:pPr>
            <a:r>
              <a:rPr lang="en-US" sz="403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Workings</a:t>
            </a:r>
            <a:endParaRPr lang="en-US" sz="4034" dirty="0"/>
          </a:p>
        </p:txBody>
      </p:sp>
      <p:sp>
        <p:nvSpPr>
          <p:cNvPr id="5" name="Text 3"/>
          <p:cNvSpPr/>
          <p:nvPr/>
        </p:nvSpPr>
        <p:spPr>
          <a:xfrm>
            <a:off x="2191941" y="1716048"/>
            <a:ext cx="3147060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1"/>
              </a:lnSpc>
              <a:buNone/>
            </a:pPr>
            <a:r>
              <a:rPr lang="en-US" sz="201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Audio Model Advancements</a:t>
            </a:r>
            <a:endParaRPr lang="en-US" sz="2017" dirty="0"/>
          </a:p>
        </p:txBody>
      </p:sp>
      <p:sp>
        <p:nvSpPr>
          <p:cNvPr id="6" name="Text 4"/>
          <p:cNvSpPr/>
          <p:nvPr/>
        </p:nvSpPr>
        <p:spPr>
          <a:xfrm>
            <a:off x="2191941" y="2241233"/>
            <a:ext cx="4873347" cy="9833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2"/>
              </a:lnSpc>
              <a:buNone/>
            </a:pPr>
            <a:r>
              <a:rPr lang="en-US" sz="161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Working on enhancing the audio model with additional resources to strengthen our deepfake detection capabilities.</a:t>
            </a:r>
            <a:endParaRPr lang="en-US" sz="1614" dirty="0"/>
          </a:p>
        </p:txBody>
      </p:sp>
      <p:sp>
        <p:nvSpPr>
          <p:cNvPr id="7" name="Text 5"/>
          <p:cNvSpPr/>
          <p:nvPr/>
        </p:nvSpPr>
        <p:spPr>
          <a:xfrm>
            <a:off x="7572732" y="1716048"/>
            <a:ext cx="3185160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1"/>
              </a:lnSpc>
              <a:buNone/>
            </a:pPr>
            <a:r>
              <a:rPr lang="en-US" sz="201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 Functionality Expansion</a:t>
            </a:r>
            <a:endParaRPr lang="en-US" sz="2017" dirty="0"/>
          </a:p>
        </p:txBody>
      </p:sp>
      <p:sp>
        <p:nvSpPr>
          <p:cNvPr id="8" name="Text 6"/>
          <p:cNvSpPr/>
          <p:nvPr/>
        </p:nvSpPr>
        <p:spPr>
          <a:xfrm>
            <a:off x="7572732" y="2241233"/>
            <a:ext cx="4873347" cy="13111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2"/>
              </a:lnSpc>
              <a:buNone/>
            </a:pPr>
            <a:r>
              <a:rPr lang="en-US" sz="161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Expanding the API functionality to include video-saving capabilities and integrating supervised feedback mechanisms for continuous learning.</a:t>
            </a:r>
            <a:endParaRPr lang="en-US" sz="1614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732" y="3782854"/>
            <a:ext cx="4873347" cy="36549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80617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Strategic Partnerships and Collaborations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802618"/>
            <a:ext cx="4542115" cy="2346365"/>
          </a:xfrm>
          <a:prstGeom prst="roundRect">
            <a:avLst>
              <a:gd name="adj" fmla="val 5682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1055370" y="4024789"/>
            <a:ext cx="28651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Industry Collaborations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55370" y="4505206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strategic partnerships with industry leaders to further fortify our deepfake detection capabilities.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7485" y="3802618"/>
            <a:ext cx="4542115" cy="2346365"/>
          </a:xfrm>
          <a:prstGeom prst="roundRect">
            <a:avLst>
              <a:gd name="adj" fmla="val 5682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5819656" y="40247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Investor Relations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19656" y="4505206"/>
            <a:ext cx="409777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Engaging with tech-savvy investors to support our future endeavors and extend our expertise in combatting deepfake technology.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418</Words>
  <Application>Microsoft Office PowerPoint</Application>
  <PresentationFormat>Custom</PresentationFormat>
  <Paragraphs>51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UTKARSH BARAD</cp:lastModifiedBy>
  <cp:revision>2</cp:revision>
  <dcterms:created xsi:type="dcterms:W3CDTF">2024-01-17T13:23:45Z</dcterms:created>
  <dcterms:modified xsi:type="dcterms:W3CDTF">2024-01-17T13:25:37Z</dcterms:modified>
</cp:coreProperties>
</file>